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2" r:id="rId5"/>
    <p:sldId id="265" r:id="rId6"/>
    <p:sldId id="259" r:id="rId7"/>
    <p:sldId id="263" r:id="rId8"/>
    <p:sldId id="266" r:id="rId9"/>
    <p:sldId id="260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12/30/16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12/30/16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</a:t>
            </a:r>
            <a:br>
              <a:rPr lang="en-US" dirty="0" smtClean="0"/>
            </a:br>
            <a:r>
              <a:rPr lang="en-US" dirty="0" smtClean="0"/>
              <a:t>January 3</a:t>
            </a:r>
            <a:r>
              <a:rPr lang="en-US" baseline="30000" dirty="0" smtClean="0"/>
              <a:t>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1000" y="180883"/>
            <a:ext cx="38644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Day in History: 1969 US severs diplomatic relations with Cuba.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838" y="1352728"/>
            <a:ext cx="1354217" cy="550527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4000" b="1" dirty="0" smtClean="0"/>
              <a:t>Warm Up </a:t>
            </a:r>
          </a:p>
          <a:p>
            <a:pPr algn="ctr"/>
            <a:r>
              <a:rPr lang="en-US" sz="3600" b="1" dirty="0" smtClean="0"/>
              <a:t>(</a:t>
            </a:r>
            <a:r>
              <a:rPr lang="en-US" sz="3600" b="1" dirty="0" smtClean="0">
                <a:solidFill>
                  <a:srgbClr val="FF0000"/>
                </a:solidFill>
              </a:rPr>
              <a:t>3 sentence MINIMUM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52" y="1505857"/>
            <a:ext cx="7075166" cy="5352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29" y="0"/>
            <a:ext cx="2663371" cy="13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3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the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4082" b="-54082"/>
          <a:stretch>
            <a:fillRect/>
          </a:stretch>
        </p:blipFill>
        <p:spPr>
          <a:xfrm>
            <a:off x="457199" y="-489858"/>
            <a:ext cx="7489609" cy="857489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8137" b="-18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277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Challenge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Challenge #4</a:t>
            </a:r>
            <a:r>
              <a:rPr lang="en-US" dirty="0" smtClean="0"/>
              <a:t>:</a:t>
            </a:r>
          </a:p>
          <a:p>
            <a:pPr marL="118872" indent="0">
              <a:buNone/>
            </a:pPr>
            <a:r>
              <a:rPr lang="en-US" dirty="0" smtClean="0"/>
              <a:t>What can you build with just one cup as the base?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Do NOT build this</a:t>
            </a:r>
            <a:r>
              <a:rPr lang="en-US" dirty="0" smtClean="0">
                <a:sym typeface="Wingdings"/>
              </a:rPr>
              <a:t></a:t>
            </a:r>
          </a:p>
          <a:p>
            <a:pPr marL="118872" indent="0">
              <a:buNone/>
            </a:pPr>
            <a:r>
              <a:rPr lang="en-US" dirty="0" smtClean="0">
                <a:sym typeface="Wingdings"/>
              </a:rPr>
              <a:t>It is just an example.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868" b="-35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512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Challenge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5508" r="-15508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Challenge #1</a:t>
            </a:r>
            <a:r>
              <a:rPr lang="en-US" dirty="0" smtClean="0"/>
              <a:t>:</a:t>
            </a:r>
          </a:p>
          <a:p>
            <a:pPr marL="118872" indent="0">
              <a:buNone/>
            </a:pPr>
            <a:r>
              <a:rPr lang="en-US" dirty="0" smtClean="0"/>
              <a:t>Build a structure with one cube as a base.  Yes, one cube!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Do NOT build this</a:t>
            </a:r>
            <a:r>
              <a:rPr lang="en-US" dirty="0" smtClean="0">
                <a:sym typeface="Wingdings"/>
              </a:rPr>
              <a:t></a:t>
            </a:r>
          </a:p>
          <a:p>
            <a:pPr marL="118872" indent="0">
              <a:buNone/>
            </a:pPr>
            <a:r>
              <a:rPr lang="en-US" dirty="0" smtClean="0">
                <a:sym typeface="Wingdings"/>
              </a:rPr>
              <a:t>It is just an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9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</a:t>
            </a:r>
            <a:br>
              <a:rPr lang="en-US" dirty="0" smtClean="0"/>
            </a:br>
            <a:r>
              <a:rPr lang="en-US" dirty="0" smtClean="0"/>
              <a:t>January 4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9377" y="152400"/>
            <a:ext cx="489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Day in History: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1999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euro debuts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838" y="1352728"/>
            <a:ext cx="1354217" cy="550527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4000" b="1" dirty="0" smtClean="0"/>
              <a:t>Warm Up </a:t>
            </a:r>
          </a:p>
          <a:p>
            <a:pPr algn="ctr"/>
            <a:r>
              <a:rPr lang="en-US" sz="3600" b="1" dirty="0" smtClean="0"/>
              <a:t>(</a:t>
            </a:r>
            <a:r>
              <a:rPr lang="en-US" sz="3600" b="1" dirty="0" smtClean="0">
                <a:solidFill>
                  <a:srgbClr val="FF0000"/>
                </a:solidFill>
              </a:rPr>
              <a:t>3 sentence MINIMUM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06" y="1531257"/>
            <a:ext cx="7059280" cy="5326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343" y="0"/>
            <a:ext cx="2403331" cy="1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the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56011" b="-556011"/>
          <a:stretch>
            <a:fillRect/>
          </a:stretch>
        </p:blipFill>
        <p:spPr>
          <a:xfrm>
            <a:off x="293913" y="-1945351"/>
            <a:ext cx="6836229" cy="78268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18117" b="-118117"/>
          <a:stretch>
            <a:fillRect/>
          </a:stretch>
        </p:blipFill>
        <p:spPr>
          <a:xfrm>
            <a:off x="653143" y="-530905"/>
            <a:ext cx="8033657" cy="9198915"/>
          </a:xfrm>
        </p:spPr>
      </p:pic>
    </p:spTree>
    <p:extLst>
      <p:ext uri="{BB962C8B-B14F-4D97-AF65-F5344CB8AC3E}">
        <p14:creationId xmlns:p14="http://schemas.microsoft.com/office/powerpoint/2010/main" val="163227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Challenge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46238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6000" b="1" dirty="0" smtClean="0"/>
              <a:t>Challenge #2</a:t>
            </a:r>
            <a:r>
              <a:rPr lang="en-US" sz="6000" dirty="0" smtClean="0"/>
              <a:t>:</a:t>
            </a:r>
          </a:p>
          <a:p>
            <a:pPr marL="118872" indent="0">
              <a:buNone/>
            </a:pPr>
            <a:r>
              <a:rPr lang="en-US" sz="6000" dirty="0" smtClean="0"/>
              <a:t>Using any size base, build the tallest structure possible.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410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</a:t>
            </a:r>
            <a:br>
              <a:rPr lang="en-US" dirty="0" smtClean="0"/>
            </a:br>
            <a:r>
              <a:rPr lang="en-US" dirty="0" smtClean="0"/>
              <a:t>January 5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9378" y="152400"/>
            <a:ext cx="41107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Day in History: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1933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Golden Gate Bridge is born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838" y="1352728"/>
            <a:ext cx="1354217" cy="550527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4000" b="1" dirty="0" smtClean="0"/>
              <a:t>Warm Up </a:t>
            </a:r>
          </a:p>
          <a:p>
            <a:pPr algn="ctr"/>
            <a:r>
              <a:rPr lang="en-US" sz="3600" b="1" dirty="0" smtClean="0"/>
              <a:t>(</a:t>
            </a:r>
            <a:r>
              <a:rPr lang="en-US" sz="3600" b="1" dirty="0" smtClean="0">
                <a:solidFill>
                  <a:srgbClr val="FF0000"/>
                </a:solidFill>
              </a:rPr>
              <a:t>3 sentence MINIMUM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1497870"/>
            <a:ext cx="7092696" cy="5360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2714" y="6023429"/>
            <a:ext cx="663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Tenacity</a:t>
            </a:r>
            <a:r>
              <a:rPr lang="en-US" dirty="0" smtClean="0"/>
              <a:t>: Perseverance; never letting go; never letting up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224" y="0"/>
            <a:ext cx="1958776" cy="13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the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6806" b="-36806"/>
          <a:stretch>
            <a:fillRect/>
          </a:stretch>
        </p:blipFill>
        <p:spPr>
          <a:xfrm>
            <a:off x="457199" y="630936"/>
            <a:ext cx="5584371" cy="639357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8692" b="-28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277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Challenge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Challenge #3</a:t>
            </a:r>
            <a:r>
              <a:rPr lang="en-US" dirty="0" smtClean="0"/>
              <a:t>:</a:t>
            </a:r>
          </a:p>
          <a:p>
            <a:pPr marL="118872" indent="0">
              <a:buNone/>
            </a:pPr>
            <a:r>
              <a:rPr lang="en-US" dirty="0" smtClean="0"/>
              <a:t>Feats of balance.  Make something stick out in an amazing way!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Do NOT build this</a:t>
            </a:r>
            <a:r>
              <a:rPr lang="en-US" dirty="0" smtClean="0">
                <a:sym typeface="Wingdings"/>
              </a:rPr>
              <a:t></a:t>
            </a:r>
          </a:p>
          <a:p>
            <a:pPr marL="118872" indent="0">
              <a:buNone/>
            </a:pPr>
            <a:r>
              <a:rPr lang="en-US" dirty="0" smtClean="0">
                <a:sym typeface="Wingdings"/>
              </a:rPr>
              <a:t>It is just an example.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5508" r="-15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11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</a:t>
            </a:r>
            <a:br>
              <a:rPr lang="en-US" dirty="0" smtClean="0"/>
            </a:br>
            <a:r>
              <a:rPr lang="en-US" dirty="0" smtClean="0"/>
              <a:t>January 6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Day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9377" y="152400"/>
            <a:ext cx="48909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Day in History: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1994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Skater Nancy Kerrigan is attacked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838" y="1352728"/>
            <a:ext cx="1354217" cy="550527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4000" b="1" dirty="0" smtClean="0"/>
              <a:t>Warm Up </a:t>
            </a:r>
          </a:p>
          <a:p>
            <a:pPr algn="ctr"/>
            <a:r>
              <a:rPr lang="en-US" sz="3600" b="1" dirty="0" smtClean="0"/>
              <a:t>(</a:t>
            </a:r>
            <a:r>
              <a:rPr lang="en-US" sz="3600" b="1" dirty="0" smtClean="0">
                <a:solidFill>
                  <a:srgbClr val="FF0000"/>
                </a:solidFill>
              </a:rPr>
              <a:t>3 sentence MINIMUM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43" y="1507672"/>
            <a:ext cx="7119301" cy="5350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71" y="0"/>
            <a:ext cx="1832429" cy="13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6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34</TotalTime>
  <Words>212</Words>
  <Application>Microsoft Macintosh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Tuesday,  January 3rd Day 1</vt:lpstr>
      <vt:lpstr>Engineering Challenge</vt:lpstr>
      <vt:lpstr>Wednesday,  January 4th Day 2</vt:lpstr>
      <vt:lpstr>Problem of the Day</vt:lpstr>
      <vt:lpstr>Engineering Challenge</vt:lpstr>
      <vt:lpstr>Thursday,  January 5th Day 3</vt:lpstr>
      <vt:lpstr>Problem of the Day</vt:lpstr>
      <vt:lpstr>Engineering Challenge</vt:lpstr>
      <vt:lpstr>Friday,  January 6th Day 4</vt:lpstr>
      <vt:lpstr>Problem of the Day</vt:lpstr>
      <vt:lpstr>Engineering Challenge</vt:lpstr>
    </vt:vector>
  </TitlesOfParts>
  <Company>Amanda Hestdalen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Hestdalen</dc:creator>
  <cp:lastModifiedBy>Amanda Hestdalen</cp:lastModifiedBy>
  <cp:revision>9</cp:revision>
  <dcterms:created xsi:type="dcterms:W3CDTF">2016-12-30T23:58:31Z</dcterms:created>
  <dcterms:modified xsi:type="dcterms:W3CDTF">2016-12-31T00:32:42Z</dcterms:modified>
</cp:coreProperties>
</file>